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9d914b259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9d914b259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9d914b259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9d914b259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9d914b259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9d914b259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9d914b259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9d914b259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9d914b259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9d914b259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29a93647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29a93647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16ab9dc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16ab9dc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d914b259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9d914b259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9d914b259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9d914b259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9d914b259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9d914b259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9d914b25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9d914b25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9d914b259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9d914b259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9d914b259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9d914b259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9d914b259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9d914b259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o_3yoeWBcUKajaRAVknERvpMLXidvPjVcP7LQuy_R5E/edit?ts=5fade091#gid=1769787958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presentation/d/1U2w41gL4PpzvxK0C9hukz53dW8VuQ7IkKYHOA-nsDfo/edit?ts=5fabeb35#slide=id.p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iro.com/app/board/o9J_lfBkuE8=/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presentation/d/1KDDSreQmTK4WNUTMgTgCsL5RzA8zsPScNk3NeU7eLgA/edit#slide=id.ga2a1cf9efb_0_35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figma.com/file/oXAUyx2A3satxdD0zRWChs/PBL-Analytics?node-id=0%3A1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.xml"/><Relationship Id="rId10" Type="http://schemas.openxmlformats.org/officeDocument/2006/relationships/slide" Target="/ppt/slides/slide9.xml"/><Relationship Id="rId13" Type="http://schemas.openxmlformats.org/officeDocument/2006/relationships/slide" Target="/ppt/slides/slide12.xml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8.xml"/><Relationship Id="rId15" Type="http://schemas.openxmlformats.org/officeDocument/2006/relationships/slide" Target="/ppt/slides/slide14.xml"/><Relationship Id="rId14" Type="http://schemas.openxmlformats.org/officeDocument/2006/relationships/slide" Target="/ppt/slides/slide13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7.xml"/><Relationship Id="rId8" Type="http://schemas.openxmlformats.org/officeDocument/2006/relationships/slide" Target="/ppt/slides/slide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docs.google.com/presentation/d/1F7qNb-vSSbYhg31Vk4Bc84-wilPjF80AOr8Jyvyn0Gk/edit?ts=5fa702e4#slide=id.p" TargetMode="External"/><Relationship Id="rId5" Type="http://schemas.openxmlformats.org/officeDocument/2006/relationships/hyperlink" Target="https://docs.google.com/presentation/d/1F7qNb-vSSbYhg31Vk4Bc84-wilPjF80AOr8Jyvyn0Gk/edit?ts=5fa702e4#slide=id.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presentation/d/1JNzSW8FQqVmilopO4SnwLSu5QVh8uaX2ZJT6-BQ_wPg/edit?ts=5fa702d2#slide=id.p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docs.google.com/document/d/1sd1Yn2wqH8X-df-jxL76RHGOXq-Y21L7r4Bz71sDFnk/edit?ts=5fa7d283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presentation/d/1F7FEXa_O7UzCSiBq3rcYMlD4txlVxIH9MM4gMZr2ejo/edit?ts=5fa7ea9b#slide=id.p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spreadsheets/d/1deCwm_2bTYGjH8Mx8RJQCaii_9rmX25XnD3ddfHKjLk/edit?ts=5fa7f4e2#gid=994281819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presentation/d/1DDEN7JbgTl0f7TgmgnvO3331JdROd4gJbeRdmUsRke8/edit?ts=5fa7fd97#slide=id.p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presentation/d/1Wr7AXi-N53I6SJyH9KoExwSIH01fMOFciNNSK_Ez9lg/edit?ts=5fa81b0f#slide=id.p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5" y="2436775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Apresentação consolidada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(Time 1)</a:t>
            </a:r>
            <a:endParaRPr sz="2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35975" y="1228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Cesar School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Mestrado Profissional Engenharia de Software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Disciplina: Requisitos &amp; Interface (Design Thinking)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Professor: Rodrigo Medeiros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35975" y="3645000"/>
            <a:ext cx="85206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Alunos: 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Paulo Sérgio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Rodrigo Silva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Rayssa Neder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Carlos Montenegro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Edgard Menezes e Silva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Fabrício Carneiro Costa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729450" y="1873100"/>
            <a:ext cx="7860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 etapa de entendimento dos públicos, foi realizada entrevista com prospects para entender quais os perfis dos clientes da solução, esse material serve de base para o definição das personas, exibido no próximo slide. Abaixo, segue o link com mais informações sobre a entrevista para elaboração do perfil.  </a:t>
            </a:r>
            <a:endParaRPr sz="1000"/>
          </a:p>
        </p:txBody>
      </p:sp>
      <p:sp>
        <p:nvSpPr>
          <p:cNvPr id="159" name="Google Shape;159;p22"/>
          <p:cNvSpPr txBox="1"/>
          <p:nvPr/>
        </p:nvSpPr>
        <p:spPr>
          <a:xfrm>
            <a:off x="6451050" y="2398900"/>
            <a:ext cx="18225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Link referência para o documento original.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625" y="2571750"/>
            <a:ext cx="3226749" cy="183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831375" y="4053175"/>
            <a:ext cx="7758000" cy="34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148" y="2431809"/>
            <a:ext cx="2268386" cy="117270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3"/>
          <p:cNvSpPr txBox="1"/>
          <p:nvPr/>
        </p:nvSpPr>
        <p:spPr>
          <a:xfrm>
            <a:off x="831400" y="4100575"/>
            <a:ext cx="7758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Estudo completo</a:t>
            </a:r>
            <a:endParaRPr/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729450" y="1873100"/>
            <a:ext cx="7860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As personas que fazem parte do nosso produto são três: o coordenador, o aluno e o professor. Abaixo, segue a representação de cada uma das personas, além do link referência para o documento original.</a:t>
            </a:r>
            <a:endParaRPr sz="1000"/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857200" y="3604525"/>
            <a:ext cx="2268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Persona 1: Coodernador</a:t>
            </a:r>
            <a:endParaRPr sz="1100"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075" y="2431810"/>
            <a:ext cx="2268417" cy="117270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9014" y="2431788"/>
            <a:ext cx="2268411" cy="11727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3"/>
          <p:cNvSpPr txBox="1"/>
          <p:nvPr>
            <p:ph type="title"/>
          </p:nvPr>
        </p:nvSpPr>
        <p:spPr>
          <a:xfrm>
            <a:off x="3589125" y="3604525"/>
            <a:ext cx="2268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Persona 2: Professor</a:t>
            </a:r>
            <a:endParaRPr sz="1100"/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6269063" y="3604525"/>
            <a:ext cx="22683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Persona 3: Aluno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Interação</a:t>
            </a:r>
            <a:endParaRPr/>
          </a:p>
        </p:txBody>
      </p:sp>
      <p:sp>
        <p:nvSpPr>
          <p:cNvPr id="180" name="Google Shape;180;p24"/>
          <p:cNvSpPr txBox="1"/>
          <p:nvPr>
            <p:ph type="title"/>
          </p:nvPr>
        </p:nvSpPr>
        <p:spPr>
          <a:xfrm>
            <a:off x="729450" y="1873100"/>
            <a:ext cx="7860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 diagrama de interação dá visibilidade das conexões e fluxos de navegação do produto. Abaixo, segue a representação com um link para o detalhamento  do diagrama.</a:t>
            </a:r>
            <a:endParaRPr sz="1000"/>
          </a:p>
        </p:txBody>
      </p:sp>
      <p:sp>
        <p:nvSpPr>
          <p:cNvPr id="181" name="Google Shape;181;p24"/>
          <p:cNvSpPr txBox="1"/>
          <p:nvPr/>
        </p:nvSpPr>
        <p:spPr>
          <a:xfrm>
            <a:off x="6451050" y="2398900"/>
            <a:ext cx="18225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Link referência para o documento original.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300" y="2533695"/>
            <a:ext cx="4120251" cy="22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 Baixo Nível</a:t>
            </a:r>
            <a:endParaRPr/>
          </a:p>
        </p:txBody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729450" y="1873100"/>
            <a:ext cx="7860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 protótipo de baixo nível serve para tangibilizar ideias e também validar com stakeholders as funções e telas do produto, aumentando a assertividade da solução,  bem como evitando custos e retrabalhos. Abaixo, segue um mockup e o link para mais detalhes.</a:t>
            </a:r>
            <a:endParaRPr sz="1000"/>
          </a:p>
        </p:txBody>
      </p:sp>
      <p:sp>
        <p:nvSpPr>
          <p:cNvPr id="189" name="Google Shape;189;p25"/>
          <p:cNvSpPr txBox="1"/>
          <p:nvPr/>
        </p:nvSpPr>
        <p:spPr>
          <a:xfrm>
            <a:off x="6451050" y="2398900"/>
            <a:ext cx="18225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Link referência para o documento original.</a:t>
            </a: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625" y="2571750"/>
            <a:ext cx="3142999" cy="22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endParaRPr/>
          </a:p>
        </p:txBody>
      </p:sp>
      <p:sp>
        <p:nvSpPr>
          <p:cNvPr id="196" name="Google Shape;196;p26"/>
          <p:cNvSpPr txBox="1"/>
          <p:nvPr>
            <p:ph type="title"/>
          </p:nvPr>
        </p:nvSpPr>
        <p:spPr>
          <a:xfrm>
            <a:off x="729450" y="1873100"/>
            <a:ext cx="7860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Com o mapeamento dos stakeholders,  entendimento do perfil e persona, além da priorização dos requisitos, o protótipo em baixo nível foi criado e, com base no mesmo, chegamos ao protótipo do produto. Abaixo, segue o link com mais detalhes.</a:t>
            </a:r>
            <a:endParaRPr sz="1000"/>
          </a:p>
        </p:txBody>
      </p:sp>
      <p:sp>
        <p:nvSpPr>
          <p:cNvPr id="197" name="Google Shape;197;p26"/>
          <p:cNvSpPr txBox="1"/>
          <p:nvPr/>
        </p:nvSpPr>
        <p:spPr>
          <a:xfrm>
            <a:off x="6679650" y="2398900"/>
            <a:ext cx="18225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Link referência para o documento original.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925" y="2571750"/>
            <a:ext cx="2753078" cy="17206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9" name="Google Shape;1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9125" y="2583350"/>
            <a:ext cx="2753078" cy="17206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ctrTitle"/>
          </p:nvPr>
        </p:nvSpPr>
        <p:spPr>
          <a:xfrm>
            <a:off x="75" y="2436775"/>
            <a:ext cx="91440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Obrigado.</a:t>
            </a:r>
            <a:endParaRPr sz="2000"/>
          </a:p>
        </p:txBody>
      </p:sp>
      <p:sp>
        <p:nvSpPr>
          <p:cNvPr id="205" name="Google Shape;205;p27"/>
          <p:cNvSpPr txBox="1"/>
          <p:nvPr>
            <p:ph idx="1" type="subTitle"/>
          </p:nvPr>
        </p:nvSpPr>
        <p:spPr>
          <a:xfrm>
            <a:off x="735975" y="1228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Cesar School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Mestrado Profissional Engenharia de Software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Disciplina: Requisitos &amp; Interface (Design Thinking)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Professor: Rodrigo Medeiros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7"/>
          <p:cNvSpPr txBox="1"/>
          <p:nvPr>
            <p:ph idx="1" type="subTitle"/>
          </p:nvPr>
        </p:nvSpPr>
        <p:spPr>
          <a:xfrm>
            <a:off x="735975" y="3645000"/>
            <a:ext cx="85206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Alunos: 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Paulo Sérgio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Rodrigo Silva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Rayssa Neder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Carlos Montenegro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Edgard Menezes e Silva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Fabrício Carneiro Costa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1853850"/>
            <a:ext cx="76887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Matriz de alinhamento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Mapa de Stakeholders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Desk Research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Brainstorm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Dollar Divide - Brainstor</a:t>
            </a: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Mural de possibilidades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Mapa Conceitual	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1"/>
              </a:rPr>
              <a:t>Perfil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accent5"/>
                </a:solidFill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Personas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3"/>
              </a:rPr>
              <a:t>Diagrama de interação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4"/>
              </a:rPr>
              <a:t>Protótipo Baixo nível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5"/>
              </a:rPr>
              <a:t>Protótipo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Alinhamento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873100"/>
            <a:ext cx="7860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quadro abaixo, encontram-se as dúvidas, certezas e suposições da equipe a respeito do projeto. </a:t>
            </a:r>
            <a:endParaRPr sz="10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00" y="2355600"/>
            <a:ext cx="5409848" cy="242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6451050" y="2398900"/>
            <a:ext cx="18225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L</a:t>
            </a: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ink referência para o documento original.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Mapa de Stakeholders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6451050" y="2398900"/>
            <a:ext cx="18225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Link referência para o documento original.</a:t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729469" y="2451354"/>
            <a:ext cx="2593062" cy="2396675"/>
            <a:chOff x="597475" y="2329300"/>
            <a:chExt cx="2724950" cy="2518574"/>
          </a:xfrm>
        </p:grpSpPr>
        <p:pic>
          <p:nvPicPr>
            <p:cNvPr id="110" name="Google Shape;11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3899" y="2382975"/>
              <a:ext cx="2538526" cy="2464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6"/>
            <p:cNvSpPr/>
            <p:nvPr/>
          </p:nvSpPr>
          <p:spPr>
            <a:xfrm>
              <a:off x="597475" y="2329300"/>
              <a:ext cx="450300" cy="242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type="title"/>
          </p:nvPr>
        </p:nvSpPr>
        <p:spPr>
          <a:xfrm>
            <a:off x="729450" y="1873100"/>
            <a:ext cx="7860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Para o perfeito entendimento e validação da solução, estão representados na imagem abaixo os stakeholders que vão influenciar o desenvolvimento do produto. O grau de importância está representado nos anéis de proximidade. Quanto mais próximo do centro, mais relevantes para o contexto do projeto.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250" y="2701275"/>
            <a:ext cx="2008124" cy="196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873100"/>
            <a:ext cx="7860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Foi realizada uma pesquisa (Desk Research) para o aprofundamento das informações sobre a metodologia, tecnologias e soluções atualmente disponíveis para endereçar o propósito do projeto.  O material está condensado no link  abaixo.</a:t>
            </a:r>
            <a:endParaRPr sz="1000"/>
          </a:p>
        </p:txBody>
      </p:sp>
      <p:sp>
        <p:nvSpPr>
          <p:cNvPr id="120" name="Google Shape;120;p17"/>
          <p:cNvSpPr txBox="1"/>
          <p:nvPr/>
        </p:nvSpPr>
        <p:spPr>
          <a:xfrm>
            <a:off x="6451050" y="2398900"/>
            <a:ext cx="18225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Link referência para o documento original.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1873100"/>
            <a:ext cx="7860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Baseado nas informações coletadas, o grupo levantou ideias de integrações, funções e ideias similares numa sessão de brainstorm. O resultado encontrado no quadro e link abaixo.  </a:t>
            </a:r>
            <a:endParaRPr sz="1000"/>
          </a:p>
        </p:txBody>
      </p:sp>
      <p:sp>
        <p:nvSpPr>
          <p:cNvPr id="127" name="Google Shape;127;p18"/>
          <p:cNvSpPr txBox="1"/>
          <p:nvPr/>
        </p:nvSpPr>
        <p:spPr>
          <a:xfrm>
            <a:off x="6451050" y="2398900"/>
            <a:ext cx="18225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Link referência para o documento original.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950" y="2398900"/>
            <a:ext cx="4440023" cy="2310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Dollar Divide (Brainstorm)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type="title"/>
          </p:nvPr>
        </p:nvSpPr>
        <p:spPr>
          <a:xfrm>
            <a:off x="729450" y="1873100"/>
            <a:ext cx="7860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Após a realização da sessão de Brainstorm, mencionada no slide de mesmo nome, o grupo elencou, através da metodologia Dollar Divide, a priorização das funcionalidades, integrações e ideias que vão fazer parte do escopo do produto. </a:t>
            </a:r>
            <a:endParaRPr sz="1000"/>
          </a:p>
        </p:txBody>
      </p:sp>
      <p:sp>
        <p:nvSpPr>
          <p:cNvPr id="135" name="Google Shape;135;p19"/>
          <p:cNvSpPr txBox="1"/>
          <p:nvPr/>
        </p:nvSpPr>
        <p:spPr>
          <a:xfrm>
            <a:off x="6451050" y="2398900"/>
            <a:ext cx="18225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Link referência para o documento original.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99" y="2398900"/>
            <a:ext cx="3348629" cy="2310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Mural de Possibilidades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729450" y="1873100"/>
            <a:ext cx="78600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Após a priorização das atividades, realizada com o suporte da metodologia Dollar Divide, o grupo agrupou em duas ideias, a primeira delas vai realizar a gestão de usuários com integração de ferramentas e data analytics, já a segunda foca na adição de integrações complementares, além de melhorias na engine de analytics e integração de chatbot, conforme link abaixo. </a:t>
            </a:r>
            <a:endParaRPr sz="1000"/>
          </a:p>
        </p:txBody>
      </p:sp>
      <p:sp>
        <p:nvSpPr>
          <p:cNvPr id="143" name="Google Shape;143;p20"/>
          <p:cNvSpPr txBox="1"/>
          <p:nvPr/>
        </p:nvSpPr>
        <p:spPr>
          <a:xfrm>
            <a:off x="6451050" y="2398900"/>
            <a:ext cx="18225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Link referência para o documento original.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75" y="2503850"/>
            <a:ext cx="3756726" cy="231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Mapa Conceitual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729450" y="1873100"/>
            <a:ext cx="78600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Mapa Conceitual, foi dado visibilidade sobre o funcionamento,  como e quem utilizará a solução, assim como o benefício para o cliente, sintetizando o conceito da plataforma.</a:t>
            </a:r>
            <a:endParaRPr sz="1000"/>
          </a:p>
        </p:txBody>
      </p:sp>
      <p:sp>
        <p:nvSpPr>
          <p:cNvPr id="151" name="Google Shape;151;p21"/>
          <p:cNvSpPr txBox="1"/>
          <p:nvPr/>
        </p:nvSpPr>
        <p:spPr>
          <a:xfrm>
            <a:off x="6451050" y="2398900"/>
            <a:ext cx="18225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Link referência para o documento original.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00" y="2398900"/>
            <a:ext cx="3296550" cy="22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